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F195-3B77-4EA5-D980-035D945E4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F1621-91C4-B4B9-F05A-3C415419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8322B-4CB1-49C9-677B-B1CE8359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80849-5E7D-4922-A52C-C2F88CE7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382DE-5641-4516-5DD7-B0BBB587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9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1F176-E302-1566-16F0-C6404428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DFB2D-E5C3-89A0-6168-29575FF84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995B4-8B10-03D2-C8B3-AD7C5887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BA728-169F-ADFC-5CEF-BEB9385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B4DC3-29C2-7229-444A-747433A7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26AD12-5526-674C-87D9-7CBC3C147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8DD840-79A6-63D9-4A17-770AB9AF5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B70B3-9B85-6859-BA57-03AD7101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C7B8A-A5ED-F33C-9D49-EE2D0B2A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A173F-F8CB-C299-5DDF-B4B2FE34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5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B04D1-FF4D-01CF-4AAD-2AA03CF6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CD2C3-AB25-3697-4044-736A369B5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5CBF-4877-F500-0324-F29D1AC1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B0C57-4AC7-E523-33C0-A40D8F786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83BC3-7943-D295-8F52-C457E1C6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2DA0D-F120-DBA4-68BD-CC4FCEE8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6F4F0-9A69-74D2-9D26-7636B5D18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EB97F-0F34-B7BD-4645-24E99FCC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4BF81-58BE-EF84-D9BA-C79A5DD5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E0B0D-C6DB-80DD-7B77-B4BBECE6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6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21020-579C-FEBE-A35F-00A5841A0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2EFD5-C713-38C3-642B-0560BAE0B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BA73E-F31C-AA45-5D6E-EB2928DED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368BC-1275-B7EB-26B6-C53E1F177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3A7DE-2EA3-A81B-CFF1-44DCBE5F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CDC26-8D38-071B-49F3-706F23BD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5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4CF49-62E9-AE5E-7435-F53653F4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62D34-0A73-34CF-2FC5-BB96C5091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EB808-3B1E-1993-292D-C3F4427B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1C5B7-9D77-E26D-C86A-85FEC10EC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69FC5-EE11-231F-12EF-FF90138D1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F5597E-5087-5842-8F01-B3EC5ACB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373FD-3F04-7965-61B3-E38E9FE7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B725DB-CB45-2908-1BAB-9726D57A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4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3B44-116F-B7B8-D1BB-7B79BCEF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2A2C2-B55A-1FC1-3C58-6B19762AF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527B0-7ECA-61E0-97A8-27B0710A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3BD98-66FC-98B7-C044-2D3A67C7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4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2965C-76FD-DC2E-44BB-D1C3EAF44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23EC3-5B9F-6E45-13F1-23E7DED9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1FF42-842D-A4DB-2EA2-24F06F7AC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9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1AA33-77F3-537A-54FD-EF075A5C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8453F-8418-FB74-BAED-F6BDBA875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AD2FC-7631-D130-2E6B-C4C097ABE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F7C1F-0168-9D58-388F-BE971E5B8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1BFDD-B7DE-DF5B-2754-1E6EA7C3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B0A00-D248-9F40-DD2A-A3669366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4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411A-9432-4220-CAF2-056198E1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3ED169-BF9D-4454-E4A2-330E54CBB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A2CD9-A540-86A0-7D1F-86EBA910B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248D4-908D-A13E-C9D0-C6EB5A3F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F3F86-142E-6227-D619-50A9B668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8E2DC-A3F9-3F5C-DE40-70E2A02E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3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43ACC-38DC-EA58-4E57-0660D3BB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AC843-1872-D547-A971-54AF0032D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EFFC2-BB10-6638-C0B5-E88A77BF3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5BAE9-819F-42DC-9248-21ADC025471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EA9AA-1B4C-0481-8E13-FA69468DC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C6296-33BB-2B1F-E531-786E4F30F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0B18-FE79-4893-8AD0-B78501188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8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6A50-9134-2CAF-0394-D9319CD1C6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9AF07-4774-7AE1-335E-A879D1266A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view Findings Acknowledge and Sign">
            <a:hlinkClick r:id="" action="ppaction://media"/>
            <a:extLst>
              <a:ext uri="{FF2B5EF4-FFF2-40B4-BE49-F238E27FC236}">
                <a16:creationId xmlns:a16="http://schemas.microsoft.com/office/drawing/2014/main" id="{726AE919-D19A-4F9A-D19B-E18ED4EAA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2024-12-16T15:51:20Z</dcterms:created>
  <dcterms:modified xsi:type="dcterms:W3CDTF">2024-12-16T15:51:54Z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2024-12-16T15:51:53Z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0bd80a72-1c82-4ad3-b3c6-7fc2f3c793a3</vt:lpwstr>
  </property>
  <property fmtid="{D5CDD505-2E9C-101B-9397-08002B2CF9AE}" pid="8" name="MSIP_Label_ea60d57e-af5b-4752-ac57-3e4f28ca11dc_ContentBits">
    <vt:lpwstr>0</vt:lpwstr>
  </property>
</Properties>
</file>